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6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95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897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82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241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831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03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294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7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43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65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2989-4D51-412B-9333-444B6DC02A8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1A2E-5104-4F67-B376-746EF553AA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65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Rezultati nacionalnih ispita 2022./2023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Usporedni rezultati </a:t>
            </a:r>
            <a:r>
              <a:rPr lang="hr-HR" dirty="0" smtClean="0"/>
              <a:t>Osnovne škole Prečko i rezultata na nacionalnoj razini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268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836614"/>
            <a:ext cx="8407400" cy="5127625"/>
          </a:xfrm>
        </p:spPr>
      </p:pic>
    </p:spTree>
    <p:extLst>
      <p:ext uri="{BB962C8B-B14F-4D97-AF65-F5344CB8AC3E}">
        <p14:creationId xmlns:p14="http://schemas.microsoft.com/office/powerpoint/2010/main" val="34610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Rezultati nacionalnih ispita</a:t>
            </a:r>
          </a:p>
        </p:txBody>
      </p:sp>
      <p:pic>
        <p:nvPicPr>
          <p:cNvPr id="24579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6" y="1341438"/>
            <a:ext cx="8785225" cy="5516562"/>
          </a:xfrm>
        </p:spPr>
      </p:pic>
    </p:spTree>
    <p:extLst>
      <p:ext uri="{BB962C8B-B14F-4D97-AF65-F5344CB8AC3E}">
        <p14:creationId xmlns:p14="http://schemas.microsoft.com/office/powerpoint/2010/main" val="28405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101" y="836614"/>
            <a:ext cx="8202613" cy="4968875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94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552" y="908720"/>
            <a:ext cx="7718964" cy="482453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552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7775" y="655638"/>
            <a:ext cx="7107238" cy="5726112"/>
          </a:xfrm>
        </p:spPr>
      </p:pic>
    </p:spTree>
    <p:extLst>
      <p:ext uri="{BB962C8B-B14F-4D97-AF65-F5344CB8AC3E}">
        <p14:creationId xmlns:p14="http://schemas.microsoft.com/office/powerpoint/2010/main" val="273597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4" y="765176"/>
            <a:ext cx="8351837" cy="5616575"/>
          </a:xfrm>
        </p:spPr>
      </p:pic>
    </p:spTree>
    <p:extLst>
      <p:ext uri="{BB962C8B-B14F-4D97-AF65-F5344CB8AC3E}">
        <p14:creationId xmlns:p14="http://schemas.microsoft.com/office/powerpoint/2010/main" val="33359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692150"/>
            <a:ext cx="8280400" cy="5621338"/>
          </a:xfrm>
        </p:spPr>
      </p:pic>
    </p:spTree>
    <p:extLst>
      <p:ext uri="{BB962C8B-B14F-4D97-AF65-F5344CB8AC3E}">
        <p14:creationId xmlns:p14="http://schemas.microsoft.com/office/powerpoint/2010/main" val="18016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836614"/>
            <a:ext cx="8496300" cy="5489575"/>
          </a:xfrm>
        </p:spPr>
      </p:pic>
    </p:spTree>
    <p:extLst>
      <p:ext uri="{BB962C8B-B14F-4D97-AF65-F5344CB8AC3E}">
        <p14:creationId xmlns:p14="http://schemas.microsoft.com/office/powerpoint/2010/main" val="15287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836613"/>
            <a:ext cx="8280400" cy="5256212"/>
          </a:xfrm>
        </p:spPr>
      </p:pic>
    </p:spTree>
    <p:extLst>
      <p:ext uri="{BB962C8B-B14F-4D97-AF65-F5344CB8AC3E}">
        <p14:creationId xmlns:p14="http://schemas.microsoft.com/office/powerpoint/2010/main" val="33036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Široki zaslon</PresentationFormat>
  <Paragraphs>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Rezultati nacionalnih ispita 2022./2023</vt:lpstr>
      <vt:lpstr>Rezultati nacionalnih ispita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nacionalnih ispita 2022./2023</dc:title>
  <dc:creator>Katarina Jajčinović-Hrastovski</dc:creator>
  <cp:lastModifiedBy>Katarina Jajčinović-Hrastovski</cp:lastModifiedBy>
  <cp:revision>1</cp:revision>
  <dcterms:created xsi:type="dcterms:W3CDTF">2024-03-06T11:13:29Z</dcterms:created>
  <dcterms:modified xsi:type="dcterms:W3CDTF">2024-03-06T11:13:52Z</dcterms:modified>
</cp:coreProperties>
</file>